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57" r:id="rId4"/>
    <p:sldId id="260" r:id="rId5"/>
    <p:sldId id="259" r:id="rId6"/>
    <p:sldId id="280" r:id="rId7"/>
    <p:sldId id="281" r:id="rId8"/>
    <p:sldId id="258" r:id="rId9"/>
    <p:sldId id="262" r:id="rId10"/>
    <p:sldId id="268" r:id="rId11"/>
    <p:sldId id="263" r:id="rId12"/>
    <p:sldId id="266" r:id="rId13"/>
    <p:sldId id="264" r:id="rId14"/>
    <p:sldId id="265" r:id="rId15"/>
    <p:sldId id="267" r:id="rId16"/>
    <p:sldId id="270" r:id="rId17"/>
    <p:sldId id="272" r:id="rId18"/>
    <p:sldId id="271" r:id="rId19"/>
    <p:sldId id="284" r:id="rId20"/>
    <p:sldId id="283" r:id="rId21"/>
    <p:sldId id="275" r:id="rId22"/>
    <p:sldId id="285" r:id="rId23"/>
    <p:sldId id="286" r:id="rId24"/>
    <p:sldId id="287" r:id="rId25"/>
    <p:sldId id="294" r:id="rId26"/>
    <p:sldId id="296" r:id="rId27"/>
    <p:sldId id="273" r:id="rId28"/>
    <p:sldId id="278" r:id="rId29"/>
    <p:sldId id="277" r:id="rId30"/>
    <p:sldId id="295" r:id="rId31"/>
    <p:sldId id="289" r:id="rId32"/>
    <p:sldId id="290" r:id="rId33"/>
    <p:sldId id="291" r:id="rId34"/>
    <p:sldId id="288" r:id="rId35"/>
    <p:sldId id="292" r:id="rId3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15B1-2F73-4FD2-A055-6BB80B3D69CC}" type="datetimeFigureOut">
              <a:rPr lang="el-GR" smtClean="0"/>
              <a:pPr/>
              <a:t>22/10/2018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90AF-8B98-4F0B-9A47-CC4729DA980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15B1-2F73-4FD2-A055-6BB80B3D69CC}" type="datetimeFigureOut">
              <a:rPr lang="el-GR" smtClean="0"/>
              <a:pPr/>
              <a:t>22/10/2018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90AF-8B98-4F0B-9A47-CC4729DA980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15B1-2F73-4FD2-A055-6BB80B3D69CC}" type="datetimeFigureOut">
              <a:rPr lang="el-GR" smtClean="0"/>
              <a:pPr/>
              <a:t>22/10/2018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90AF-8B98-4F0B-9A47-CC4729DA980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15B1-2F73-4FD2-A055-6BB80B3D69CC}" type="datetimeFigureOut">
              <a:rPr lang="el-GR" smtClean="0"/>
              <a:pPr/>
              <a:t>22/10/2018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90AF-8B98-4F0B-9A47-CC4729DA980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15B1-2F73-4FD2-A055-6BB80B3D69CC}" type="datetimeFigureOut">
              <a:rPr lang="el-GR" smtClean="0"/>
              <a:pPr/>
              <a:t>22/10/2018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FA490AF-8B98-4F0B-9A47-CC4729DA980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15B1-2F73-4FD2-A055-6BB80B3D69CC}" type="datetimeFigureOut">
              <a:rPr lang="el-GR" smtClean="0"/>
              <a:pPr/>
              <a:t>22/10/2018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90AF-8B98-4F0B-9A47-CC4729DA980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15B1-2F73-4FD2-A055-6BB80B3D69CC}" type="datetimeFigureOut">
              <a:rPr lang="el-GR" smtClean="0"/>
              <a:pPr/>
              <a:t>22/10/2018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90AF-8B98-4F0B-9A47-CC4729DA980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15B1-2F73-4FD2-A055-6BB80B3D69CC}" type="datetimeFigureOut">
              <a:rPr lang="el-GR" smtClean="0"/>
              <a:pPr/>
              <a:t>22/10/2018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90AF-8B98-4F0B-9A47-CC4729DA980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15B1-2F73-4FD2-A055-6BB80B3D69CC}" type="datetimeFigureOut">
              <a:rPr lang="el-GR" smtClean="0"/>
              <a:pPr/>
              <a:t>22/10/2018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90AF-8B98-4F0B-9A47-CC4729DA980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15B1-2F73-4FD2-A055-6BB80B3D69CC}" type="datetimeFigureOut">
              <a:rPr lang="el-GR" smtClean="0"/>
              <a:pPr/>
              <a:t>22/10/2018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90AF-8B98-4F0B-9A47-CC4729DA980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15B1-2F73-4FD2-A055-6BB80B3D69CC}" type="datetimeFigureOut">
              <a:rPr lang="el-GR" smtClean="0"/>
              <a:pPr/>
              <a:t>22/10/2018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90AF-8B98-4F0B-9A47-CC4729DA980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67515B1-2F73-4FD2-A055-6BB80B3D69CC}" type="datetimeFigureOut">
              <a:rPr lang="el-GR" smtClean="0"/>
              <a:pPr/>
              <a:t>22/10/2018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FA490AF-8B98-4F0B-9A47-CC4729DA980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28</a:t>
            </a:r>
            <a:r>
              <a:rPr lang="el-GR" baseline="30000" dirty="0" smtClean="0"/>
              <a:t>Η</a:t>
            </a:r>
            <a:r>
              <a:rPr lang="el-GR" dirty="0" smtClean="0"/>
              <a:t> ΟΚΤΩΒΡΙΟΥ 1940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ages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196752"/>
            <a:ext cx="5357240" cy="403244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ages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340768"/>
            <a:ext cx="4608512" cy="485096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ages (1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124744"/>
            <a:ext cx="4938092" cy="420421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8691_2b849c92076dc38595fdd701b8e94488_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340768"/>
            <a:ext cx="6119274" cy="470852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ages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196752"/>
            <a:ext cx="4896544" cy="417646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ages (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340768"/>
            <a:ext cx="4968552" cy="438100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196752"/>
            <a:ext cx="5112567" cy="4514871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ages (2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196752"/>
            <a:ext cx="5256584" cy="424847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pi_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052736"/>
            <a:ext cx="5472608" cy="439248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Θέση περιεχομένου" descr="αρχείο λήψη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12776"/>
            <a:ext cx="6492525" cy="432048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ages (2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268760"/>
            <a:ext cx="6192688" cy="4205882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__1_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124744"/>
            <a:ext cx="3281253" cy="470852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ages (1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019198"/>
            <a:ext cx="5567287" cy="435401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46-1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268760"/>
            <a:ext cx="6076950" cy="456247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ages (3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124744"/>
            <a:ext cx="5328592" cy="432048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Η+σημαία+της+Βέρμαχτ+(Wehrmacht)+Οι+Γερμανικές+(Ναζιστικές)+Ένοπλες+Δυνάμει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124744"/>
            <a:ext cx="6278033" cy="4708525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εικόνας" descr="αρχείο λήψης (6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373" r="10373"/>
          <a:stretch>
            <a:fillRect/>
          </a:stretch>
        </p:blipFill>
        <p:spPr>
          <a:xfrm>
            <a:off x="1835696" y="1412776"/>
            <a:ext cx="4975448" cy="3593379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εικόνας" descr="αρχείο λήψης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004" r="7004"/>
          <a:stretch>
            <a:fillRect/>
          </a:stretch>
        </p:blipFill>
        <p:spPr>
          <a:xfrm>
            <a:off x="1691680" y="1484784"/>
            <a:ext cx="5486400" cy="432048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ages (2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268760"/>
            <a:ext cx="5616624" cy="4737568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αρχείο λήψης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628800"/>
            <a:ext cx="5760640" cy="4032447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ages (2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980728"/>
            <a:ext cx="6120679" cy="460851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rey10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952723"/>
            <a:ext cx="4896544" cy="4924549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εικόνας" descr="images (29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790" b="1790"/>
          <a:stretch>
            <a:fillRect/>
          </a:stretch>
        </p:blipFill>
        <p:spPr>
          <a:xfrm>
            <a:off x="1763688" y="1556792"/>
            <a:ext cx="5486400" cy="39624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ages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628800"/>
            <a:ext cx="6142937" cy="3672408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αρχείο λήψης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412776"/>
            <a:ext cx="5127762" cy="396044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αρχείο λήψης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268760"/>
            <a:ext cx="5472608" cy="4536504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ages (3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268760"/>
            <a:ext cx="5904656" cy="4392488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Θέση περιεχομένου" descr="images (2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980728"/>
            <a:ext cx="5982512" cy="470073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depositphotos_2080217-stockillustratie-kaart-van-ital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980728"/>
            <a:ext cx="4546785" cy="525598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ZMuDMe186WZU3wS1py3ZyozV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908720"/>
            <a:ext cx="4464496" cy="499655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αρχείο λήψης (1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124744"/>
            <a:ext cx="4453656" cy="471017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709160"/>
          </a:xfrm>
        </p:spPr>
        <p:txBody>
          <a:bodyPr>
            <a:normAutofit/>
          </a:bodyPr>
          <a:lstStyle/>
          <a:p>
            <a:pPr lvl="8"/>
            <a:r>
              <a:rPr lang="el-GR" sz="19800" dirty="0" smtClean="0"/>
              <a:t>ΟΧΙ</a:t>
            </a:r>
            <a:endParaRPr lang="el-GR" sz="19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ages (2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268760"/>
            <a:ext cx="4752528" cy="410445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ages (1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124744"/>
            <a:ext cx="4104456" cy="468052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</TotalTime>
  <Words>5</Words>
  <Application>Microsoft Office PowerPoint</Application>
  <PresentationFormat>Προβολή στην οθόνη (4:3)</PresentationFormat>
  <Paragraphs>2</Paragraphs>
  <Slides>35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35</vt:i4>
      </vt:variant>
    </vt:vector>
  </HeadingPairs>
  <TitlesOfParts>
    <vt:vector size="36" baseType="lpstr">
      <vt:lpstr>Αποκορύφωμα</vt:lpstr>
      <vt:lpstr>28Η ΟΚΤΩΒΡΙΟΥ 1940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28Η ΟΚΤΩΒΡΙΟΥ 1940</dc:title>
  <dc:creator>School</dc:creator>
  <cp:lastModifiedBy>School</cp:lastModifiedBy>
  <cp:revision>7</cp:revision>
  <dcterms:created xsi:type="dcterms:W3CDTF">2018-10-18T11:26:28Z</dcterms:created>
  <dcterms:modified xsi:type="dcterms:W3CDTF">2018-10-22T10:10:29Z</dcterms:modified>
</cp:coreProperties>
</file>