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Agrandir" panose="020B0604020202020204" charset="0"/>
      <p:regular r:id="rId12"/>
    </p:embeddedFont>
    <p:embeddedFont>
      <p:font typeface="Agrandir Ultra-Bold" panose="020B0604020202020204" charset="0"/>
      <p:regular r:id="rId13"/>
    </p:embeddedFont>
    <p:embeddedFont>
      <p:font typeface="DejaVu Serif Bold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0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53433" y="3003830"/>
            <a:ext cx="5609053" cy="5801448"/>
          </a:xfrm>
          <a:custGeom>
            <a:avLst/>
            <a:gdLst/>
            <a:ahLst/>
            <a:cxnLst/>
            <a:rect l="l" t="t" r="r" b="b"/>
            <a:pathLst>
              <a:path w="5609053" h="5801448">
                <a:moveTo>
                  <a:pt x="0" y="0"/>
                </a:moveTo>
                <a:lnTo>
                  <a:pt x="5609053" y="0"/>
                </a:lnTo>
                <a:lnTo>
                  <a:pt x="5609053" y="5801448"/>
                </a:lnTo>
                <a:lnTo>
                  <a:pt x="0" y="58014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1961984" y="7389202"/>
            <a:ext cx="858376" cy="4401927"/>
          </a:xfrm>
          <a:custGeom>
            <a:avLst/>
            <a:gdLst/>
            <a:ahLst/>
            <a:cxnLst/>
            <a:rect l="l" t="t" r="r" b="b"/>
            <a:pathLst>
              <a:path w="858376" h="4401927">
                <a:moveTo>
                  <a:pt x="0" y="0"/>
                </a:moveTo>
                <a:lnTo>
                  <a:pt x="858376" y="0"/>
                </a:lnTo>
                <a:lnTo>
                  <a:pt x="858376" y="4401927"/>
                </a:lnTo>
                <a:lnTo>
                  <a:pt x="0" y="44019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360518" y="1789754"/>
            <a:ext cx="8594883" cy="8229600"/>
          </a:xfrm>
          <a:custGeom>
            <a:avLst/>
            <a:gdLst/>
            <a:ahLst/>
            <a:cxnLst/>
            <a:rect l="l" t="t" r="r" b="b"/>
            <a:pathLst>
              <a:path w="8594883" h="8229600">
                <a:moveTo>
                  <a:pt x="0" y="0"/>
                </a:moveTo>
                <a:lnTo>
                  <a:pt x="8594883" y="0"/>
                </a:lnTo>
                <a:lnTo>
                  <a:pt x="85948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07542" y="1396057"/>
            <a:ext cx="9078023" cy="10185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5232" b="1">
                <a:solidFill>
                  <a:srgbClr val="FFFFFF"/>
                </a:solidFill>
                <a:latin typeface="Agrandir Ultra-Bold"/>
                <a:ea typeface="Agrandir Ultra-Bold"/>
                <a:cs typeface="Agrandir Ultra-Bold"/>
                <a:sym typeface="Agrandir Ultra-Bold"/>
              </a:rPr>
              <a:t>Το όραμα μας είναι    ένα σχολείο που θα οδηγήσει τα παιδιά στο δρόμο της αειφορίας.</a:t>
            </a:r>
          </a:p>
          <a:p>
            <a:pPr algn="ctr">
              <a:lnSpc>
                <a:spcPts val="5599"/>
              </a:lnSpc>
            </a:pPr>
            <a:endParaRPr lang="en-US" sz="5232" b="1">
              <a:solidFill>
                <a:srgbClr val="FFFFFF"/>
              </a:solidFill>
              <a:latin typeface="Agrandir Ultra-Bold"/>
              <a:ea typeface="Agrandir Ultra-Bold"/>
              <a:cs typeface="Agrandir Ultra-Bold"/>
              <a:sym typeface="Agrandir Ultra-Bold"/>
            </a:endParaRPr>
          </a:p>
          <a:p>
            <a:pPr algn="ctr">
              <a:lnSpc>
                <a:spcPts val="5599"/>
              </a:lnSpc>
            </a:pPr>
            <a:r>
              <a:rPr lang="en-US" sz="5232" b="1">
                <a:solidFill>
                  <a:srgbClr val="FFFFFF"/>
                </a:solidFill>
                <a:latin typeface="Agrandir Ultra-Bold"/>
                <a:ea typeface="Agrandir Ultra-Bold"/>
                <a:cs typeface="Agrandir Ultra-Bold"/>
                <a:sym typeface="Agrandir Ultra-Bold"/>
              </a:rPr>
              <a:t> </a:t>
            </a:r>
            <a:r>
              <a:rPr lang="en-US" sz="5232" b="1">
                <a:solidFill>
                  <a:srgbClr val="3144B2"/>
                </a:solidFill>
                <a:latin typeface="Agrandir Ultra-Bold"/>
                <a:ea typeface="Agrandir Ultra-Bold"/>
                <a:cs typeface="Agrandir Ultra-Bold"/>
                <a:sym typeface="Agrandir Ultra-Bold"/>
              </a:rPr>
              <a:t>Ανοικτό σχολείο σε μια ανοικτή κοινωνία </a:t>
            </a:r>
          </a:p>
          <a:p>
            <a:pPr algn="ctr">
              <a:lnSpc>
                <a:spcPts val="5599"/>
              </a:lnSpc>
            </a:pPr>
            <a:endParaRPr lang="en-US" sz="5232" b="1">
              <a:solidFill>
                <a:srgbClr val="3144B2"/>
              </a:solidFill>
              <a:latin typeface="Agrandir Ultra-Bold"/>
              <a:ea typeface="Agrandir Ultra-Bold"/>
              <a:cs typeface="Agrandir Ultra-Bold"/>
              <a:sym typeface="Agrandir Ultra-Bold"/>
            </a:endParaRPr>
          </a:p>
          <a:p>
            <a:pPr algn="ctr">
              <a:lnSpc>
                <a:spcPts val="5599"/>
              </a:lnSpc>
            </a:pPr>
            <a:r>
              <a:rPr lang="en-US" sz="5232" b="1">
                <a:solidFill>
                  <a:srgbClr val="FF3131"/>
                </a:solidFill>
                <a:latin typeface="Agrandir Ultra-Bold"/>
                <a:ea typeface="Agrandir Ultra-Bold"/>
                <a:cs typeface="Agrandir Ultra-Bold"/>
                <a:sym typeface="Agrandir Ultra-Bold"/>
              </a:rPr>
              <a:t>Ο αγώνας για την αειφορία δεν σταματά ποτέ.</a:t>
            </a:r>
          </a:p>
          <a:p>
            <a:pPr algn="l">
              <a:lnSpc>
                <a:spcPts val="5920"/>
              </a:lnSpc>
            </a:pPr>
            <a:endParaRPr lang="en-US" sz="5232" b="1">
              <a:solidFill>
                <a:srgbClr val="FF3131"/>
              </a:solidFill>
              <a:latin typeface="Agrandir Ultra-Bold"/>
              <a:ea typeface="Agrandir Ultra-Bold"/>
              <a:cs typeface="Agrandir Ultra-Bold"/>
              <a:sym typeface="Agrandir Ultra-Bold"/>
            </a:endParaRPr>
          </a:p>
          <a:p>
            <a:pPr algn="l">
              <a:lnSpc>
                <a:spcPts val="5920"/>
              </a:lnSpc>
            </a:pPr>
            <a:endParaRPr lang="en-US" sz="5232" b="1">
              <a:solidFill>
                <a:srgbClr val="FF3131"/>
              </a:solidFill>
              <a:latin typeface="Agrandir Ultra-Bold"/>
              <a:ea typeface="Agrandir Ultra-Bold"/>
              <a:cs typeface="Agrandir Ultra-Bold"/>
              <a:sym typeface="Agrandir Ultra-Bold"/>
            </a:endParaRPr>
          </a:p>
          <a:p>
            <a:pPr algn="l">
              <a:lnSpc>
                <a:spcPts val="5920"/>
              </a:lnSpc>
            </a:pPr>
            <a:endParaRPr lang="en-US" sz="5232" b="1">
              <a:solidFill>
                <a:srgbClr val="FF3131"/>
              </a:solidFill>
              <a:latin typeface="Agrandir Ultra-Bold"/>
              <a:ea typeface="Agrandir Ultra-Bold"/>
              <a:cs typeface="Agrandir Ultra-Bold"/>
              <a:sym typeface="Agrandir Ultra-Bold"/>
            </a:endParaRPr>
          </a:p>
          <a:p>
            <a:pPr algn="l">
              <a:lnSpc>
                <a:spcPts val="5920"/>
              </a:lnSpc>
            </a:pPr>
            <a:endParaRPr lang="en-US" sz="5232" b="1">
              <a:solidFill>
                <a:srgbClr val="FF3131"/>
              </a:solidFill>
              <a:latin typeface="Agrandir Ultra-Bold"/>
              <a:ea typeface="Agrandir Ultra-Bold"/>
              <a:cs typeface="Agrandir Ultra-Bold"/>
              <a:sym typeface="Agrandir Ultra-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07542" y="208363"/>
            <a:ext cx="6804134" cy="768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1"/>
              </a:lnSpc>
            </a:pPr>
            <a:r>
              <a:rPr lang="en-US" sz="3879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11ο ΝΗΠΙΑΓΩΓΕΙΟ ΧΙΟΥ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0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7036" y="567192"/>
            <a:ext cx="7244335" cy="5374136"/>
          </a:xfrm>
          <a:custGeom>
            <a:avLst/>
            <a:gdLst/>
            <a:ahLst/>
            <a:cxnLst/>
            <a:rect l="l" t="t" r="r" b="b"/>
            <a:pathLst>
              <a:path w="7244335" h="5374136">
                <a:moveTo>
                  <a:pt x="0" y="0"/>
                </a:moveTo>
                <a:lnTo>
                  <a:pt x="7244335" y="0"/>
                </a:lnTo>
                <a:lnTo>
                  <a:pt x="7244335" y="5374136"/>
                </a:lnTo>
                <a:lnTo>
                  <a:pt x="0" y="53741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680015" y="6453037"/>
            <a:ext cx="10927970" cy="2386020"/>
          </a:xfrm>
          <a:custGeom>
            <a:avLst/>
            <a:gdLst/>
            <a:ahLst/>
            <a:cxnLst/>
            <a:rect l="l" t="t" r="r" b="b"/>
            <a:pathLst>
              <a:path w="10927970" h="2386020">
                <a:moveTo>
                  <a:pt x="0" y="0"/>
                </a:moveTo>
                <a:lnTo>
                  <a:pt x="10927970" y="0"/>
                </a:lnTo>
                <a:lnTo>
                  <a:pt x="10927970" y="2386020"/>
                </a:lnTo>
                <a:lnTo>
                  <a:pt x="0" y="23860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71838" y="9172575"/>
            <a:ext cx="8534162" cy="64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4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11o  ΝΗΠΙΑΓΩΓΕΙΟ ΧΙΟΥ   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16485FE2-AE91-A6F0-A40C-6A58C6C47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444636"/>
            <a:ext cx="7354326" cy="54966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6722" y="2408395"/>
            <a:ext cx="7296678" cy="6849905"/>
          </a:xfrm>
          <a:custGeom>
            <a:avLst/>
            <a:gdLst/>
            <a:ahLst/>
            <a:cxnLst/>
            <a:rect l="l" t="t" r="r" b="b"/>
            <a:pathLst>
              <a:path w="6514344" h="4773273">
                <a:moveTo>
                  <a:pt x="0" y="0"/>
                </a:moveTo>
                <a:lnTo>
                  <a:pt x="6514344" y="0"/>
                </a:lnTo>
                <a:lnTo>
                  <a:pt x="6514344" y="4773273"/>
                </a:lnTo>
                <a:lnTo>
                  <a:pt x="0" y="47732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59364" y="2408395"/>
            <a:ext cx="7633235" cy="6697505"/>
          </a:xfrm>
          <a:custGeom>
            <a:avLst/>
            <a:gdLst/>
            <a:ahLst/>
            <a:cxnLst/>
            <a:rect l="l" t="t" r="r" b="b"/>
            <a:pathLst>
              <a:path w="7296678" h="5367492">
                <a:moveTo>
                  <a:pt x="0" y="0"/>
                </a:moveTo>
                <a:lnTo>
                  <a:pt x="7296678" y="0"/>
                </a:lnTo>
                <a:lnTo>
                  <a:pt x="7296678" y="5367492"/>
                </a:lnTo>
                <a:lnTo>
                  <a:pt x="0" y="53674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567986" y="320900"/>
            <a:ext cx="12427584" cy="110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9"/>
              </a:lnSpc>
            </a:pPr>
            <a:r>
              <a:rPr lang="en-US" sz="3700" b="1">
                <a:solidFill>
                  <a:srgbClr val="FF3131"/>
                </a:solidFill>
                <a:latin typeface="Agrandir Ultra-Bold"/>
                <a:ea typeface="Agrandir Ultra-Bold"/>
                <a:cs typeface="Agrandir Ultra-Bold"/>
                <a:sym typeface="Agrandir Ultra-Bold"/>
              </a:rPr>
              <a:t>ΦΩΤΟΓΡΑΦΙΕΣ ΑΠΟ ΚΑΠΟΙΕΣ ΔΡΑΣΕΙΣ ΜΑΣ ΓΙΑ ΕΝΑ ΑΕΙΦΟΡΟ ΣΧΟΛΕΙΟ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8498" y="347051"/>
            <a:ext cx="5897901" cy="5335726"/>
          </a:xfrm>
          <a:custGeom>
            <a:avLst/>
            <a:gdLst/>
            <a:ahLst/>
            <a:cxnLst/>
            <a:rect l="l" t="t" r="r" b="b"/>
            <a:pathLst>
              <a:path w="5345317" h="5335726">
                <a:moveTo>
                  <a:pt x="0" y="0"/>
                </a:moveTo>
                <a:lnTo>
                  <a:pt x="5345317" y="0"/>
                </a:lnTo>
                <a:lnTo>
                  <a:pt x="5345317" y="5335726"/>
                </a:lnTo>
                <a:lnTo>
                  <a:pt x="0" y="53357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0" y="347051"/>
            <a:ext cx="6161021" cy="4261153"/>
          </a:xfrm>
          <a:custGeom>
            <a:avLst/>
            <a:gdLst/>
            <a:ahLst/>
            <a:cxnLst/>
            <a:rect l="l" t="t" r="r" b="b"/>
            <a:pathLst>
              <a:path w="6161021" h="4261153">
                <a:moveTo>
                  <a:pt x="0" y="0"/>
                </a:moveTo>
                <a:lnTo>
                  <a:pt x="6161021" y="0"/>
                </a:lnTo>
                <a:lnTo>
                  <a:pt x="6161021" y="4261153"/>
                </a:lnTo>
                <a:lnTo>
                  <a:pt x="0" y="42611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54" b="-45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53981" y="5906225"/>
            <a:ext cx="6007278" cy="4114800"/>
          </a:xfrm>
          <a:custGeom>
            <a:avLst/>
            <a:gdLst/>
            <a:ahLst/>
            <a:cxnLst/>
            <a:rect l="l" t="t" r="r" b="b"/>
            <a:pathLst>
              <a:path w="6007278" h="4114800">
                <a:moveTo>
                  <a:pt x="0" y="0"/>
                </a:moveTo>
                <a:lnTo>
                  <a:pt x="6007279" y="0"/>
                </a:lnTo>
                <a:lnTo>
                  <a:pt x="60072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134" b="-413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668000" y="5015391"/>
            <a:ext cx="6836022" cy="5193601"/>
          </a:xfrm>
          <a:custGeom>
            <a:avLst/>
            <a:gdLst/>
            <a:ahLst/>
            <a:cxnLst/>
            <a:rect l="l" t="t" r="r" b="b"/>
            <a:pathLst>
              <a:path w="6836022" h="5193601">
                <a:moveTo>
                  <a:pt x="0" y="0"/>
                </a:moveTo>
                <a:lnTo>
                  <a:pt x="6836022" y="0"/>
                </a:lnTo>
                <a:lnTo>
                  <a:pt x="6836022" y="5193601"/>
                </a:lnTo>
                <a:lnTo>
                  <a:pt x="0" y="51936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 </a:t>
            </a:r>
          </a:p>
          <a:p>
            <a:endParaRPr lang="el-GR" dirty="0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BB64FB2B-92CD-6CA3-FC1F-52A36E78A0B7}"/>
              </a:ext>
            </a:extLst>
          </p:cNvPr>
          <p:cNvSpPr/>
          <p:nvPr/>
        </p:nvSpPr>
        <p:spPr>
          <a:xfrm>
            <a:off x="6477001" y="4681835"/>
            <a:ext cx="457199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Σχολείο για όλα τα παιδιά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0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6478" y="315630"/>
            <a:ext cx="6724922" cy="4711826"/>
          </a:xfrm>
          <a:custGeom>
            <a:avLst/>
            <a:gdLst/>
            <a:ahLst/>
            <a:cxnLst/>
            <a:rect l="l" t="t" r="r" b="b"/>
            <a:pathLst>
              <a:path w="6397708" h="4711826">
                <a:moveTo>
                  <a:pt x="0" y="0"/>
                </a:moveTo>
                <a:lnTo>
                  <a:pt x="6397708" y="0"/>
                </a:lnTo>
                <a:lnTo>
                  <a:pt x="6397708" y="4711826"/>
                </a:lnTo>
                <a:lnTo>
                  <a:pt x="0" y="47118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982200" y="315630"/>
            <a:ext cx="7132211" cy="5008298"/>
          </a:xfrm>
          <a:custGeom>
            <a:avLst/>
            <a:gdLst/>
            <a:ahLst/>
            <a:cxnLst/>
            <a:rect l="l" t="t" r="r" b="b"/>
            <a:pathLst>
              <a:path w="6588097" h="5008298">
                <a:moveTo>
                  <a:pt x="0" y="0"/>
                </a:moveTo>
                <a:lnTo>
                  <a:pt x="6588097" y="0"/>
                </a:lnTo>
                <a:lnTo>
                  <a:pt x="6588097" y="5008298"/>
                </a:lnTo>
                <a:lnTo>
                  <a:pt x="0" y="50082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53000" y="5259545"/>
            <a:ext cx="6177385" cy="4849362"/>
          </a:xfrm>
          <a:custGeom>
            <a:avLst/>
            <a:gdLst/>
            <a:ahLst/>
            <a:cxnLst/>
            <a:rect l="l" t="t" r="r" b="b"/>
            <a:pathLst>
              <a:path w="6177385" h="4343990">
                <a:moveTo>
                  <a:pt x="0" y="0"/>
                </a:moveTo>
                <a:lnTo>
                  <a:pt x="6177385" y="0"/>
                </a:lnTo>
                <a:lnTo>
                  <a:pt x="6177385" y="4343990"/>
                </a:lnTo>
                <a:lnTo>
                  <a:pt x="0" y="43439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410D1C6-0D0E-8D43-8E26-EE11AA64EDF2}"/>
              </a:ext>
            </a:extLst>
          </p:cNvPr>
          <p:cNvSpPr/>
          <p:nvPr/>
        </p:nvSpPr>
        <p:spPr>
          <a:xfrm>
            <a:off x="11353800" y="4681835"/>
            <a:ext cx="5334000" cy="30777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l-GR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l-GR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l-GR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l-G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Καθαρές θάλασσες</a:t>
            </a:r>
            <a:endParaRPr lang="el-GR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0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59188" y="5691783"/>
            <a:ext cx="1150424" cy="1153725"/>
          </a:xfrm>
          <a:custGeom>
            <a:avLst/>
            <a:gdLst/>
            <a:ahLst/>
            <a:cxnLst/>
            <a:rect l="l" t="t" r="r" b="b"/>
            <a:pathLst>
              <a:path w="1150424" h="1153725">
                <a:moveTo>
                  <a:pt x="0" y="0"/>
                </a:moveTo>
                <a:lnTo>
                  <a:pt x="1150424" y="0"/>
                </a:lnTo>
                <a:lnTo>
                  <a:pt x="1150424" y="1153725"/>
                </a:lnTo>
                <a:lnTo>
                  <a:pt x="0" y="11537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17" t="-5851" r="-13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791364" y="352737"/>
            <a:ext cx="9162727" cy="4255674"/>
          </a:xfrm>
          <a:custGeom>
            <a:avLst/>
            <a:gdLst/>
            <a:ahLst/>
            <a:cxnLst/>
            <a:rect l="l" t="t" r="r" b="b"/>
            <a:pathLst>
              <a:path w="9162727" h="4255674">
                <a:moveTo>
                  <a:pt x="0" y="0"/>
                </a:moveTo>
                <a:lnTo>
                  <a:pt x="9162727" y="0"/>
                </a:lnTo>
                <a:lnTo>
                  <a:pt x="9162727" y="4255674"/>
                </a:lnTo>
                <a:lnTo>
                  <a:pt x="0" y="42556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60433" y="384174"/>
            <a:ext cx="7509755" cy="4224237"/>
          </a:xfrm>
          <a:custGeom>
            <a:avLst/>
            <a:gdLst/>
            <a:ahLst/>
            <a:cxnLst/>
            <a:rect l="l" t="t" r="r" b="b"/>
            <a:pathLst>
              <a:path w="7509755" h="4224237">
                <a:moveTo>
                  <a:pt x="0" y="0"/>
                </a:moveTo>
                <a:lnTo>
                  <a:pt x="7509755" y="0"/>
                </a:lnTo>
                <a:lnTo>
                  <a:pt x="7509755" y="4224237"/>
                </a:lnTo>
                <a:lnTo>
                  <a:pt x="0" y="42242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439" r="-22439"/>
            </a:stretch>
          </a:blipFill>
        </p:spPr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21C8F8EC-76FF-BA83-CE30-025AB8A8403A}"/>
              </a:ext>
            </a:extLst>
          </p:cNvPr>
          <p:cNvSpPr/>
          <p:nvPr/>
        </p:nvSpPr>
        <p:spPr>
          <a:xfrm>
            <a:off x="4876800" y="4681835"/>
            <a:ext cx="73152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Τα σκουπίδια θησαυρός</a:t>
            </a:r>
            <a:endParaRPr lang="el-GR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766E6C9C-0E71-BA8D-62B6-13CDA4D51F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74222"/>
            <a:ext cx="5756827" cy="4766583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76616D43-0FDA-4A8A-FE63-9C6B4D6498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4974222"/>
            <a:ext cx="6781800" cy="49600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0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287657" y="8037360"/>
            <a:ext cx="476166" cy="2441879"/>
          </a:xfrm>
          <a:custGeom>
            <a:avLst/>
            <a:gdLst/>
            <a:ahLst/>
            <a:cxnLst/>
            <a:rect l="l" t="t" r="r" b="b"/>
            <a:pathLst>
              <a:path w="476166" h="2441879">
                <a:moveTo>
                  <a:pt x="0" y="0"/>
                </a:moveTo>
                <a:lnTo>
                  <a:pt x="476166" y="0"/>
                </a:lnTo>
                <a:lnTo>
                  <a:pt x="476166" y="2441879"/>
                </a:lnTo>
                <a:lnTo>
                  <a:pt x="0" y="24418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6012057" y="8200890"/>
            <a:ext cx="476166" cy="2441879"/>
          </a:xfrm>
          <a:custGeom>
            <a:avLst/>
            <a:gdLst/>
            <a:ahLst/>
            <a:cxnLst/>
            <a:rect l="l" t="t" r="r" b="b"/>
            <a:pathLst>
              <a:path w="476166" h="2441879">
                <a:moveTo>
                  <a:pt x="0" y="0"/>
                </a:moveTo>
                <a:lnTo>
                  <a:pt x="476166" y="0"/>
                </a:lnTo>
                <a:lnTo>
                  <a:pt x="476166" y="2441879"/>
                </a:lnTo>
                <a:lnTo>
                  <a:pt x="0" y="24418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4183703" y="7026680"/>
            <a:ext cx="476166" cy="2441879"/>
          </a:xfrm>
          <a:custGeom>
            <a:avLst/>
            <a:gdLst/>
            <a:ahLst/>
            <a:cxnLst/>
            <a:rect l="l" t="t" r="r" b="b"/>
            <a:pathLst>
              <a:path w="476166" h="2441879">
                <a:moveTo>
                  <a:pt x="0" y="0"/>
                </a:moveTo>
                <a:lnTo>
                  <a:pt x="476167" y="0"/>
                </a:lnTo>
                <a:lnTo>
                  <a:pt x="476167" y="2441879"/>
                </a:lnTo>
                <a:lnTo>
                  <a:pt x="0" y="24418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488311" y="299606"/>
            <a:ext cx="9317686" cy="4525408"/>
          </a:xfrm>
          <a:custGeom>
            <a:avLst/>
            <a:gdLst/>
            <a:ahLst/>
            <a:cxnLst/>
            <a:rect l="l" t="t" r="r" b="b"/>
            <a:pathLst>
              <a:path w="9317686" h="4525408">
                <a:moveTo>
                  <a:pt x="0" y="0"/>
                </a:moveTo>
                <a:lnTo>
                  <a:pt x="9317686" y="0"/>
                </a:lnTo>
                <a:lnTo>
                  <a:pt x="9317686" y="4525409"/>
                </a:lnTo>
                <a:lnTo>
                  <a:pt x="0" y="45254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9" t="-666" b="-666"/>
            </a:stretch>
          </a:blipFill>
        </p:spPr>
        <p:txBody>
          <a:bodyPr/>
          <a:lstStyle/>
          <a:p>
            <a:endParaRPr lang="el-GR" dirty="0"/>
          </a:p>
        </p:txBody>
      </p:sp>
      <p:sp>
        <p:nvSpPr>
          <p:cNvPr id="6" name="Freeform 6"/>
          <p:cNvSpPr/>
          <p:nvPr/>
        </p:nvSpPr>
        <p:spPr>
          <a:xfrm>
            <a:off x="228600" y="1028700"/>
            <a:ext cx="7725478" cy="6208240"/>
          </a:xfrm>
          <a:custGeom>
            <a:avLst/>
            <a:gdLst/>
            <a:ahLst/>
            <a:cxnLst/>
            <a:rect l="l" t="t" r="r" b="b"/>
            <a:pathLst>
              <a:path w="7725478" h="5401799">
                <a:moveTo>
                  <a:pt x="0" y="0"/>
                </a:moveTo>
                <a:lnTo>
                  <a:pt x="7725478" y="0"/>
                </a:lnTo>
                <a:lnTo>
                  <a:pt x="7725478" y="5401799"/>
                </a:lnTo>
                <a:lnTo>
                  <a:pt x="0" y="54017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488311" y="5383024"/>
            <a:ext cx="8562976" cy="4789676"/>
          </a:xfrm>
          <a:custGeom>
            <a:avLst/>
            <a:gdLst/>
            <a:ahLst/>
            <a:cxnLst/>
            <a:rect l="l" t="t" r="r" b="b"/>
            <a:pathLst>
              <a:path w="8562976" h="4621289">
                <a:moveTo>
                  <a:pt x="0" y="0"/>
                </a:moveTo>
                <a:lnTo>
                  <a:pt x="8562975" y="0"/>
                </a:lnTo>
                <a:lnTo>
                  <a:pt x="8562975" y="4621288"/>
                </a:lnTo>
                <a:lnTo>
                  <a:pt x="0" y="46212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79955D15-7DE2-8D94-38F2-358D96F44CCD}"/>
              </a:ext>
            </a:extLst>
          </p:cNvPr>
          <p:cNvSpPr/>
          <p:nvPr/>
        </p:nvSpPr>
        <p:spPr>
          <a:xfrm>
            <a:off x="9144000" y="4229100"/>
            <a:ext cx="6737297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3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Ανακυκλώσιμο χαρτί</a:t>
            </a:r>
            <a:endParaRPr lang="el-GR" sz="3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6700" y="406204"/>
            <a:ext cx="5310283" cy="3965560"/>
          </a:xfrm>
          <a:custGeom>
            <a:avLst/>
            <a:gdLst/>
            <a:ahLst/>
            <a:cxnLst/>
            <a:rect l="l" t="t" r="r" b="b"/>
            <a:pathLst>
              <a:path w="5310283" h="3965560">
                <a:moveTo>
                  <a:pt x="0" y="0"/>
                </a:moveTo>
                <a:lnTo>
                  <a:pt x="5310283" y="0"/>
                </a:lnTo>
                <a:lnTo>
                  <a:pt x="5310283" y="3965560"/>
                </a:lnTo>
                <a:lnTo>
                  <a:pt x="0" y="39655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219514" y="406204"/>
            <a:ext cx="5848972" cy="4228431"/>
          </a:xfrm>
          <a:custGeom>
            <a:avLst/>
            <a:gdLst/>
            <a:ahLst/>
            <a:cxnLst/>
            <a:rect l="l" t="t" r="r" b="b"/>
            <a:pathLst>
              <a:path w="5848972" h="4228431">
                <a:moveTo>
                  <a:pt x="0" y="0"/>
                </a:moveTo>
                <a:lnTo>
                  <a:pt x="5848972" y="0"/>
                </a:lnTo>
                <a:lnTo>
                  <a:pt x="5848972" y="4228431"/>
                </a:lnTo>
                <a:lnTo>
                  <a:pt x="0" y="42284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07986" y="751519"/>
            <a:ext cx="5575758" cy="3537801"/>
          </a:xfrm>
          <a:custGeom>
            <a:avLst/>
            <a:gdLst/>
            <a:ahLst/>
            <a:cxnLst/>
            <a:rect l="l" t="t" r="r" b="b"/>
            <a:pathLst>
              <a:path w="5575758" h="3537801">
                <a:moveTo>
                  <a:pt x="0" y="0"/>
                </a:moveTo>
                <a:lnTo>
                  <a:pt x="5575759" y="0"/>
                </a:lnTo>
                <a:lnTo>
                  <a:pt x="5575759" y="3537801"/>
                </a:lnTo>
                <a:lnTo>
                  <a:pt x="0" y="35378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038600" y="4692226"/>
            <a:ext cx="7226385" cy="5047097"/>
          </a:xfrm>
          <a:custGeom>
            <a:avLst/>
            <a:gdLst/>
            <a:ahLst/>
            <a:cxnLst/>
            <a:rect l="l" t="t" r="r" b="b"/>
            <a:pathLst>
              <a:path w="6381503" h="4818497">
                <a:moveTo>
                  <a:pt x="0" y="0"/>
                </a:moveTo>
                <a:lnTo>
                  <a:pt x="6381503" y="0"/>
                </a:lnTo>
                <a:lnTo>
                  <a:pt x="6381503" y="4818497"/>
                </a:lnTo>
                <a:lnTo>
                  <a:pt x="0" y="48184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1977BDA7-5639-6739-4051-523679C7193E}"/>
              </a:ext>
            </a:extLst>
          </p:cNvPr>
          <p:cNvSpPr/>
          <p:nvPr/>
        </p:nvSpPr>
        <p:spPr>
          <a:xfrm>
            <a:off x="11658600" y="4681835"/>
            <a:ext cx="662939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l-GR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endParaRPr lang="el-GR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el-GR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Ο μικρός μας κήπος</a:t>
            </a:r>
            <a:endParaRPr lang="el-GR" sz="3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0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69439" y="144889"/>
            <a:ext cx="4876486" cy="5940175"/>
          </a:xfrm>
          <a:custGeom>
            <a:avLst/>
            <a:gdLst/>
            <a:ahLst/>
            <a:cxnLst/>
            <a:rect l="l" t="t" r="r" b="b"/>
            <a:pathLst>
              <a:path w="4876486" h="5940175">
                <a:moveTo>
                  <a:pt x="0" y="0"/>
                </a:moveTo>
                <a:lnTo>
                  <a:pt x="4876487" y="0"/>
                </a:lnTo>
                <a:lnTo>
                  <a:pt x="4876487" y="5940175"/>
                </a:lnTo>
                <a:lnTo>
                  <a:pt x="0" y="59401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10476" y="338018"/>
            <a:ext cx="6083547" cy="4615646"/>
          </a:xfrm>
          <a:custGeom>
            <a:avLst/>
            <a:gdLst/>
            <a:ahLst/>
            <a:cxnLst/>
            <a:rect l="l" t="t" r="r" b="b"/>
            <a:pathLst>
              <a:path w="6083547" h="4615646">
                <a:moveTo>
                  <a:pt x="0" y="0"/>
                </a:moveTo>
                <a:lnTo>
                  <a:pt x="6083547" y="0"/>
                </a:lnTo>
                <a:lnTo>
                  <a:pt x="6083547" y="4615645"/>
                </a:lnTo>
                <a:lnTo>
                  <a:pt x="0" y="46156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274540" y="3238500"/>
            <a:ext cx="5732157" cy="5486399"/>
          </a:xfrm>
          <a:custGeom>
            <a:avLst/>
            <a:gdLst/>
            <a:ahLst/>
            <a:cxnLst/>
            <a:rect l="l" t="t" r="r" b="b"/>
            <a:pathLst>
              <a:path w="5732157" h="4304637">
                <a:moveTo>
                  <a:pt x="0" y="0"/>
                </a:moveTo>
                <a:lnTo>
                  <a:pt x="5732158" y="0"/>
                </a:lnTo>
                <a:lnTo>
                  <a:pt x="5732158" y="4304637"/>
                </a:lnTo>
                <a:lnTo>
                  <a:pt x="0" y="43046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78F319FE-7B8F-CE23-A9F3-10D576E7EC93}"/>
              </a:ext>
            </a:extLst>
          </p:cNvPr>
          <p:cNvSpPr/>
          <p:nvPr/>
        </p:nvSpPr>
        <p:spPr>
          <a:xfrm>
            <a:off x="-17155" y="4681835"/>
            <a:ext cx="5732156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l-GR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l-GR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l-GR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l-G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Σεβασμός στο περιβάλλον</a:t>
            </a:r>
            <a:endParaRPr lang="el-GR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FD080F80-3C38-CFE7-763E-30C7F4C9F8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5404654"/>
            <a:ext cx="5210682" cy="46156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0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76592" y="6613480"/>
            <a:ext cx="3170825" cy="3182761"/>
          </a:xfrm>
          <a:custGeom>
            <a:avLst/>
            <a:gdLst/>
            <a:ahLst/>
            <a:cxnLst/>
            <a:rect l="l" t="t" r="r" b="b"/>
            <a:pathLst>
              <a:path w="3170825" h="3182761">
                <a:moveTo>
                  <a:pt x="0" y="0"/>
                </a:moveTo>
                <a:lnTo>
                  <a:pt x="3170825" y="0"/>
                </a:lnTo>
                <a:lnTo>
                  <a:pt x="3170825" y="3182760"/>
                </a:lnTo>
                <a:lnTo>
                  <a:pt x="0" y="31827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27788" y="655001"/>
            <a:ext cx="8911830" cy="5631499"/>
          </a:xfrm>
          <a:custGeom>
            <a:avLst/>
            <a:gdLst/>
            <a:ahLst/>
            <a:cxnLst/>
            <a:rect l="l" t="t" r="r" b="b"/>
            <a:pathLst>
              <a:path w="8911830" h="5064997">
                <a:moveTo>
                  <a:pt x="0" y="0"/>
                </a:moveTo>
                <a:lnTo>
                  <a:pt x="8911830" y="0"/>
                </a:lnTo>
                <a:lnTo>
                  <a:pt x="8911830" y="5064997"/>
                </a:lnTo>
                <a:lnTo>
                  <a:pt x="0" y="50649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l-GR" dirty="0"/>
          </a:p>
        </p:txBody>
      </p:sp>
      <p:sp>
        <p:nvSpPr>
          <p:cNvPr id="4" name="Freeform 4"/>
          <p:cNvSpPr/>
          <p:nvPr/>
        </p:nvSpPr>
        <p:spPr>
          <a:xfrm>
            <a:off x="10288537" y="4370421"/>
            <a:ext cx="6970763" cy="5111893"/>
          </a:xfrm>
          <a:custGeom>
            <a:avLst/>
            <a:gdLst/>
            <a:ahLst/>
            <a:cxnLst/>
            <a:rect l="l" t="t" r="r" b="b"/>
            <a:pathLst>
              <a:path w="6970763" h="5111893">
                <a:moveTo>
                  <a:pt x="0" y="0"/>
                </a:moveTo>
                <a:lnTo>
                  <a:pt x="6970763" y="0"/>
                </a:lnTo>
                <a:lnTo>
                  <a:pt x="6970763" y="5111893"/>
                </a:lnTo>
                <a:lnTo>
                  <a:pt x="0" y="51118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l-GR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A07D64DE-65DF-6DF3-3DFF-E65E2352A7D7}"/>
              </a:ext>
            </a:extLst>
          </p:cNvPr>
          <p:cNvSpPr/>
          <p:nvPr/>
        </p:nvSpPr>
        <p:spPr>
          <a:xfrm rot="10800000" flipV="1">
            <a:off x="1028700" y="4991099"/>
            <a:ext cx="81153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Πολύτιμο το νερό της βροχής</a:t>
            </a:r>
            <a:endParaRPr lang="el-GR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D0900B99-6FF5-7DF9-57AA-405CA23DBCED}"/>
              </a:ext>
            </a:extLst>
          </p:cNvPr>
          <p:cNvSpPr/>
          <p:nvPr/>
        </p:nvSpPr>
        <p:spPr>
          <a:xfrm>
            <a:off x="11201400" y="3314700"/>
            <a:ext cx="466831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Θέλουμε καθαρές θάλασσες</a:t>
            </a:r>
            <a:endParaRPr lang="el-GR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75</Words>
  <Application>Microsoft Office PowerPoint</Application>
  <PresentationFormat>Προσαρμογή</PresentationFormat>
  <Paragraphs>27</Paragraphs>
  <Slides>10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</vt:i4>
      </vt:variant>
    </vt:vector>
  </HeadingPairs>
  <TitlesOfParts>
    <vt:vector size="16" baseType="lpstr">
      <vt:lpstr>DejaVu Serif Bold</vt:lpstr>
      <vt:lpstr>Agrandir</vt:lpstr>
      <vt:lpstr>Arial</vt:lpstr>
      <vt:lpstr>Calibri</vt:lpstr>
      <vt:lpstr>Agrandir Ultra-Bold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Το όραμα μας είναι ένα σχολείο που θα οδηγήσει τα παιδιά στο δρόμο της αειφορίας.</dc:title>
  <cp:lastModifiedBy>ΓΕΩΡΓΙΑ ΚΑΛΟΥΠΗ</cp:lastModifiedBy>
  <cp:revision>9</cp:revision>
  <dcterms:created xsi:type="dcterms:W3CDTF">2006-08-16T00:00:00Z</dcterms:created>
  <dcterms:modified xsi:type="dcterms:W3CDTF">2024-12-06T20:05:30Z</dcterms:modified>
  <dc:identifier>DAGYU78jwmQ</dc:identifier>
</cp:coreProperties>
</file>