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58" r:id="rId11"/>
    <p:sldId id="259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47DD96-D325-4657-BA46-8BB8302F7B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400" dirty="0" err="1">
                <a:solidFill>
                  <a:srgbClr val="C00000"/>
                </a:solidFill>
              </a:rPr>
              <a:t>Παγκοσμια</a:t>
            </a:r>
            <a:r>
              <a:rPr lang="el-GR" sz="4400" dirty="0">
                <a:solidFill>
                  <a:srgbClr val="C00000"/>
                </a:solidFill>
              </a:rPr>
              <a:t> </a:t>
            </a:r>
            <a:r>
              <a:rPr lang="el-GR" sz="4400" dirty="0" err="1">
                <a:solidFill>
                  <a:srgbClr val="C00000"/>
                </a:solidFill>
              </a:rPr>
              <a:t>ημερα</a:t>
            </a:r>
            <a:r>
              <a:rPr lang="el-GR" sz="4400" dirty="0">
                <a:solidFill>
                  <a:srgbClr val="C00000"/>
                </a:solidFill>
              </a:rPr>
              <a:t> </a:t>
            </a:r>
            <a:r>
              <a:rPr lang="el-GR" sz="4400" dirty="0" err="1">
                <a:solidFill>
                  <a:srgbClr val="C00000"/>
                </a:solidFill>
              </a:rPr>
              <a:t>καυα</a:t>
            </a:r>
            <a:r>
              <a:rPr lang="el-GR" sz="4400" dirty="0">
                <a:solidFill>
                  <a:srgbClr val="C00000"/>
                </a:solidFill>
              </a:rPr>
              <a:t> της </a:t>
            </a:r>
            <a:r>
              <a:rPr lang="el-GR" sz="4400" dirty="0" err="1">
                <a:solidFill>
                  <a:srgbClr val="C00000"/>
                </a:solidFill>
              </a:rPr>
              <a:t>ενδοσχολικησ</a:t>
            </a:r>
            <a:r>
              <a:rPr lang="el-GR" sz="4400" dirty="0">
                <a:solidFill>
                  <a:srgbClr val="C00000"/>
                </a:solidFill>
              </a:rPr>
              <a:t> </a:t>
            </a:r>
            <a:r>
              <a:rPr lang="el-GR" sz="4400" dirty="0" err="1">
                <a:solidFill>
                  <a:srgbClr val="C00000"/>
                </a:solidFill>
              </a:rPr>
              <a:t>βιασ</a:t>
            </a:r>
            <a:r>
              <a:rPr lang="el-GR" sz="4400" dirty="0">
                <a:solidFill>
                  <a:srgbClr val="C00000"/>
                </a:solidFill>
              </a:rPr>
              <a:t> </a:t>
            </a:r>
            <a:br>
              <a:rPr lang="el-GR" sz="4400" dirty="0">
                <a:solidFill>
                  <a:srgbClr val="C00000"/>
                </a:solidFill>
              </a:rPr>
            </a:br>
            <a:r>
              <a:rPr lang="el-GR" sz="4400" dirty="0">
                <a:solidFill>
                  <a:srgbClr val="C00000"/>
                </a:solidFill>
              </a:rPr>
              <a:t> 6 </a:t>
            </a:r>
            <a:r>
              <a:rPr lang="el-GR" sz="4400" dirty="0" err="1">
                <a:solidFill>
                  <a:srgbClr val="C00000"/>
                </a:solidFill>
              </a:rPr>
              <a:t>μαρτιου</a:t>
            </a:r>
            <a:endParaRPr lang="el-GR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09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3BCE736-8423-49F2-B630-A8A6E8EA16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7030A0"/>
                </a:solidFill>
              </a:rPr>
              <a:t>ΤΟ αλφαβητάρι της φιλίας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3C6CCD9-B019-4639-9D06-938D4B9F06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4358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CCFC21-6EEF-43D9-99D7-17E265D478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3200" dirty="0">
                <a:solidFill>
                  <a:srgbClr val="C00000"/>
                </a:solidFill>
              </a:rPr>
              <a:t>Ποια όμορφα πράγματα μπορούν να κάνουν μαζί οι φίλοι;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DA01B74-09E9-46BA-B175-6C67610CF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5844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1FF0B43-8E72-4B0E-82E3-0723008BE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359" y="721452"/>
            <a:ext cx="7969541" cy="50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4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8C66E93F-4DA3-4EEB-9CF4-C6AF56706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750" y="679507"/>
            <a:ext cx="7608815" cy="547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25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31952DF4-4940-4DA9-BD07-C31FF64BB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807" y="679509"/>
            <a:ext cx="7491369" cy="518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51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8253501C-5E45-40C8-BF70-48D30CB6D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421" y="713065"/>
            <a:ext cx="7541702" cy="514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83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4997EF1E-FA2E-436D-A9B1-6ACDF3FC2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306" y="568354"/>
            <a:ext cx="7717872" cy="572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57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AEF81C8A-118A-4267-99E2-2690190FA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17" y="478172"/>
            <a:ext cx="8120543" cy="57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71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24FC29E-0B03-4260-80D4-F8192A052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421" y="453006"/>
            <a:ext cx="7399090" cy="575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78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601C951-5B11-4E59-B261-4A4FB81A7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033" y="494950"/>
            <a:ext cx="7516535" cy="568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14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6B1F47D-AC68-4794-9AF0-989BCF69E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956" y="1367406"/>
            <a:ext cx="10448985" cy="1359016"/>
          </a:xfrm>
        </p:spPr>
        <p:txBody>
          <a:bodyPr/>
          <a:lstStyle/>
          <a:p>
            <a:r>
              <a:rPr lang="el-GR" sz="3200" dirty="0">
                <a:solidFill>
                  <a:srgbClr val="002060"/>
                </a:solidFill>
              </a:rPr>
              <a:t>Τι σκέφτεσαι, όταν βλέπεις αυτές τις εικόνες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52C9100-CECB-4E01-B988-29AE97DEA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3003259"/>
            <a:ext cx="8045373" cy="1652631"/>
          </a:xfrm>
        </p:spPr>
        <p:txBody>
          <a:bodyPr>
            <a:normAutofit/>
          </a:bodyPr>
          <a:lstStyle/>
          <a:p>
            <a:r>
              <a:rPr lang="el-GR" dirty="0"/>
              <a:t>Τι έχει συμβεί;</a:t>
            </a:r>
          </a:p>
          <a:p>
            <a:r>
              <a:rPr lang="el-GR" dirty="0"/>
              <a:t>Μπορείς να φανταστείς τι λένε οι ήρωες του κάθε στιγμιότυπου;</a:t>
            </a:r>
          </a:p>
          <a:p>
            <a:r>
              <a:rPr lang="el-GR" dirty="0"/>
              <a:t>Τι θα άλλαζες σε κάθε στιγμιότυπο;</a:t>
            </a:r>
          </a:p>
        </p:txBody>
      </p:sp>
    </p:spTree>
    <p:extLst>
      <p:ext uri="{BB962C8B-B14F-4D97-AF65-F5344CB8AC3E}">
        <p14:creationId xmlns:p14="http://schemas.microsoft.com/office/powerpoint/2010/main" val="2406804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295F266-1BD9-472E-BBB2-ECEF8D3CE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807" y="645951"/>
            <a:ext cx="7952764" cy="529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37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84425641-A17F-48D7-92E8-562541B1B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306" y="662730"/>
            <a:ext cx="7600426" cy="551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342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2827C997-49FA-45FA-86B7-754A97DCE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919" y="662729"/>
            <a:ext cx="7524925" cy="515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120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1808669-8C39-48CB-B3CD-E16D09CC9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080" y="469784"/>
            <a:ext cx="7986318" cy="562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07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ED15B24-6898-4B65-8F20-3ADF0CA40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081" y="578840"/>
            <a:ext cx="8791662" cy="551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72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9030028-CC5C-4999-9F6C-CCC6E9BE6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413" y="671119"/>
            <a:ext cx="8900719" cy="537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95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FD22E1C8-7A4E-4D9A-AECE-84E236052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525" y="511728"/>
            <a:ext cx="8632270" cy="564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50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80AD40A-882F-4120-867E-42BDFDD9C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632" y="654341"/>
            <a:ext cx="8867163" cy="5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464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0AD7F5C-254D-42CE-BD91-4658C24FB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914" y="587229"/>
            <a:ext cx="8011486" cy="560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1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D4827ED0-9B3C-4CB0-AA55-52C6898AF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360" y="580268"/>
            <a:ext cx="8070211" cy="526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04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A6713F0-909C-4558-B489-D9FC73E42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591" y="735048"/>
            <a:ext cx="6224631" cy="505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5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BF1EF01-73B6-4DF9-9742-3ED63049C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490" y="726138"/>
            <a:ext cx="6233020" cy="502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08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7AFA157C-0AF8-4D4F-A091-77113DDB1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476" y="604007"/>
            <a:ext cx="6878972" cy="525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56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612E90EF-43FA-4654-87A1-78CB9A6BD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648" y="654341"/>
            <a:ext cx="5850540" cy="530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2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32544CB-6DDA-4557-929E-0D0F15D94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919" y="920099"/>
            <a:ext cx="7098835" cy="501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10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5806C021-1BDE-45EF-B35C-16FCEC095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863" y="922790"/>
            <a:ext cx="7002273" cy="458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94595"/>
      </p:ext>
    </p:extLst>
  </p:cSld>
  <p:clrMapOvr>
    <a:masterClrMapping/>
  </p:clrMapOvr>
</p:sld>
</file>

<file path=ppt/theme/theme1.xml><?xml version="1.0" encoding="utf-8"?>
<a:theme xmlns:a="http://schemas.openxmlformats.org/drawingml/2006/main" name="Κάρτα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TM10001106[[fn=Κάρτα]]</Template>
  <TotalTime>68</TotalTime>
  <Words>54</Words>
  <Application>Microsoft Office PowerPoint</Application>
  <PresentationFormat>Ευρεία οθόνη</PresentationFormat>
  <Paragraphs>7</Paragraphs>
  <Slides>28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3" baseType="lpstr">
      <vt:lpstr>Arial</vt:lpstr>
      <vt:lpstr>Corbel</vt:lpstr>
      <vt:lpstr>Gill Sans MT</vt:lpstr>
      <vt:lpstr>Impact</vt:lpstr>
      <vt:lpstr>Κάρτα</vt:lpstr>
      <vt:lpstr>Παγκοσμια ημερα καυα της ενδοσχολικησ βιασ   6 μαρτιου</vt:lpstr>
      <vt:lpstr>Τι σκέφτεσαι, όταν βλέπεις αυτές τις εικόνες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ΤΟ αλφαβητάρι της φιλίας</vt:lpstr>
      <vt:lpstr>Ποια όμορφα πράγματα μπορούν να κάνουν μαζί οι φίλοι;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Παγκοσμια ημερα καυα της ενδοσχολικησ βιασ   6 μαρτιου</dc:title>
  <dc:creator>Λεωνίδας Σαλαγάρας</dc:creator>
  <cp:lastModifiedBy>Λεωνίδας Σαλαγάρας</cp:lastModifiedBy>
  <cp:revision>6</cp:revision>
  <dcterms:created xsi:type="dcterms:W3CDTF">2021-03-04T08:21:17Z</dcterms:created>
  <dcterms:modified xsi:type="dcterms:W3CDTF">2021-03-04T09:29:30Z</dcterms:modified>
</cp:coreProperties>
</file>